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69" r:id="rId11"/>
    <p:sldId id="265" r:id="rId12"/>
    <p:sldId id="266" r:id="rId13"/>
    <p:sldId id="268" r:id="rId14"/>
  </p:sldIdLst>
  <p:sldSz cx="12192000" cy="6858000"/>
  <p:notesSz cx="6858000" cy="9144000"/>
  <p:embeddedFontLst>
    <p:embeddedFont>
      <p:font typeface="72" panose="020B0503030000000003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Rokkitt" pitchFamily="2" charset="0"/>
      <p:regular r:id="rId29"/>
      <p:bold r:id="rId30"/>
    </p:embeddedFont>
    <p:embeddedFont>
      <p:font typeface="Rubik" panose="00000500000000000000" pitchFamily="2" charset="-79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E71E61"/>
    <a:srgbClr val="1C7CBB"/>
    <a:srgbClr val="EF3078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2" autoAdjust="0"/>
    <p:restoredTop sz="95807" autoAdjust="0"/>
  </p:normalViewPr>
  <p:slideViewPr>
    <p:cSldViewPr showGuides="1">
      <p:cViewPr>
        <p:scale>
          <a:sx n="75" d="100"/>
          <a:sy n="75" d="100"/>
        </p:scale>
        <p:origin x="624" y="348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6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Clase </a:t>
            </a:r>
            <a:r>
              <a:rPr lang="es-MX" sz="4000" b="1" dirty="0" err="1">
                <a:solidFill>
                  <a:srgbClr val="EF3078"/>
                </a:solidFill>
              </a:rPr>
              <a:t>String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24BC2-D984-4FF3-93A6-1EE744C0F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8"/>
          <a:stretch/>
        </p:blipFill>
        <p:spPr>
          <a:xfrm>
            <a:off x="0" y="0"/>
            <a:ext cx="1219200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C0353-9217-4A63-9BD1-B1981B6B8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45555"/>
          <a:stretch/>
        </p:blipFill>
        <p:spPr>
          <a:xfrm>
            <a:off x="0" y="2895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360-6540-4985-89BD-414BF321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3" b="34446"/>
          <a:stretch/>
        </p:blipFill>
        <p:spPr>
          <a:xfrm>
            <a:off x="0" y="3733800"/>
            <a:ext cx="12192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7C9B2-A913-4AF8-9FE0-A345707B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44" b="22223"/>
          <a:stretch/>
        </p:blipFill>
        <p:spPr>
          <a:xfrm>
            <a:off x="0" y="4419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238CD-9513-4CE1-B3F0-3A16ECC7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55"/>
          <a:stretch/>
        </p:blipFill>
        <p:spPr>
          <a:xfrm>
            <a:off x="0" y="0"/>
            <a:ext cx="121920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3D1F5-BF4D-4670-B01D-9A3F8E47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5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5BF8D-DD9B-4EC8-9398-BC44A696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/>
          <a:stretch/>
        </p:blipFill>
        <p:spPr>
          <a:xfrm>
            <a:off x="0" y="2743200"/>
            <a:ext cx="1219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¿Qué es un </a:t>
            </a:r>
            <a:r>
              <a:rPr lang="es-MX" dirty="0" err="1"/>
              <a:t>String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C02-587B-40E7-867D-36A4A3BA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8688-C54F-4639-9935-272EF5C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133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/>
              <a:t> es un conjunto de caracteres. No es una variable primitiva, pues está compuesta de por lo menos dos caracteres.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Veamos el siguiente ejemplo: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533400" y="1524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74329-4969-44E2-B907-D79B16FA69B6}"/>
              </a:ext>
            </a:extLst>
          </p:cNvPr>
          <p:cNvSpPr/>
          <p:nvPr/>
        </p:nvSpPr>
        <p:spPr>
          <a:xfrm>
            <a:off x="17406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S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3C7EC-D56D-429D-8F5C-889C07718083}"/>
              </a:ext>
            </a:extLst>
          </p:cNvPr>
          <p:cNvSpPr/>
          <p:nvPr/>
        </p:nvSpPr>
        <p:spPr>
          <a:xfrm>
            <a:off x="23083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u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CE5D3-3F12-4269-AB2C-4E2EBF61FDE7}"/>
              </a:ext>
            </a:extLst>
          </p:cNvPr>
          <p:cNvSpPr/>
          <p:nvPr/>
        </p:nvSpPr>
        <p:spPr>
          <a:xfrm>
            <a:off x="287906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p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0F930-7A7C-43CC-BFBE-1556B3CFC150}"/>
              </a:ext>
            </a:extLst>
          </p:cNvPr>
          <p:cNvSpPr/>
          <p:nvPr/>
        </p:nvSpPr>
        <p:spPr>
          <a:xfrm>
            <a:off x="344683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e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68318-F1A3-424E-BEB8-5639D563946E}"/>
              </a:ext>
            </a:extLst>
          </p:cNvPr>
          <p:cNvSpPr/>
          <p:nvPr/>
        </p:nvSpPr>
        <p:spPr>
          <a:xfrm>
            <a:off x="401460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E6F-C574-4008-8692-164C6811686E}"/>
              </a:ext>
            </a:extLst>
          </p:cNvPr>
          <p:cNvSpPr/>
          <p:nvPr/>
        </p:nvSpPr>
        <p:spPr>
          <a:xfrm>
            <a:off x="458237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8A918-9E62-470C-BB2B-E66A0BD46A86}"/>
              </a:ext>
            </a:extLst>
          </p:cNvPr>
          <p:cNvSpPr/>
          <p:nvPr/>
        </p:nvSpPr>
        <p:spPr>
          <a:xfrm>
            <a:off x="515014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2DB82-DEE5-48F9-9163-A61FA6D21559}"/>
              </a:ext>
            </a:extLst>
          </p:cNvPr>
          <p:cNvSpPr/>
          <p:nvPr/>
        </p:nvSpPr>
        <p:spPr>
          <a:xfrm>
            <a:off x="5717919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a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468B5-71A8-4D02-82D0-CDD26265CB5E}"/>
              </a:ext>
            </a:extLst>
          </p:cNvPr>
          <p:cNvSpPr/>
          <p:nvPr/>
        </p:nvSpPr>
        <p:spPr>
          <a:xfrm>
            <a:off x="6285690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C8BE5-78B9-4D37-BBC0-83B597CD8336}"/>
              </a:ext>
            </a:extLst>
          </p:cNvPr>
          <p:cNvSpPr/>
          <p:nvPr/>
        </p:nvSpPr>
        <p:spPr>
          <a:xfrm>
            <a:off x="6853461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A1091-1DCA-45F9-AB4C-C1DC69FA6314}"/>
              </a:ext>
            </a:extLst>
          </p:cNvPr>
          <p:cNvSpPr/>
          <p:nvPr/>
        </p:nvSpPr>
        <p:spPr>
          <a:xfrm>
            <a:off x="7421232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B633CD-E3A6-48F2-81E7-D04E61BF0E28}"/>
              </a:ext>
            </a:extLst>
          </p:cNvPr>
          <p:cNvSpPr/>
          <p:nvPr/>
        </p:nvSpPr>
        <p:spPr>
          <a:xfrm>
            <a:off x="79890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B00B3-D45F-42E5-BA26-B0E226B85E2A}"/>
              </a:ext>
            </a:extLst>
          </p:cNvPr>
          <p:cNvSpPr/>
          <p:nvPr/>
        </p:nvSpPr>
        <p:spPr>
          <a:xfrm>
            <a:off x="85567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W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9009F-59B1-45EF-B9F8-4A8108D4DEBF}"/>
              </a:ext>
            </a:extLst>
          </p:cNvPr>
          <p:cNvSpPr/>
          <p:nvPr/>
        </p:nvSpPr>
        <p:spPr>
          <a:xfrm>
            <a:off x="912454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B69D5D-9D27-4324-88EF-1C9D09DE860D}"/>
              </a:ext>
            </a:extLst>
          </p:cNvPr>
          <p:cNvSpPr/>
          <p:nvPr/>
        </p:nvSpPr>
        <p:spPr>
          <a:xfrm>
            <a:off x="969231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F613F-13AB-4001-B351-8CF01001FD28}"/>
              </a:ext>
            </a:extLst>
          </p:cNvPr>
          <p:cNvSpPr/>
          <p:nvPr/>
        </p:nvSpPr>
        <p:spPr>
          <a:xfrm>
            <a:off x="1026008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l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FA7691-7149-48B3-BAD1-44A3880792D7}"/>
              </a:ext>
            </a:extLst>
          </p:cNvPr>
          <p:cNvSpPr/>
          <p:nvPr/>
        </p:nvSpPr>
        <p:spPr>
          <a:xfrm>
            <a:off x="1082785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22674-BD8E-48E9-9D10-89AFFC20F955}"/>
              </a:ext>
            </a:extLst>
          </p:cNvPr>
          <p:cNvSpPr/>
          <p:nvPr/>
        </p:nvSpPr>
        <p:spPr>
          <a:xfrm>
            <a:off x="11395629" y="2174811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\0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90843B-F390-436D-ADE0-BEE83AEE143A}"/>
              </a:ext>
            </a:extLst>
          </p:cNvPr>
          <p:cNvSpPr/>
          <p:nvPr/>
        </p:nvSpPr>
        <p:spPr>
          <a:xfrm>
            <a:off x="381000" y="2175142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DATA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8B7429-D982-4A40-BCD9-07ED2BC1A85E}"/>
              </a:ext>
            </a:extLst>
          </p:cNvPr>
          <p:cNvSpPr/>
          <p:nvPr/>
        </p:nvSpPr>
        <p:spPr>
          <a:xfrm>
            <a:off x="381000" y="3168453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INDEX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199833-DCE1-4651-924D-F1FADEFA83DF}"/>
              </a:ext>
            </a:extLst>
          </p:cNvPr>
          <p:cNvSpPr/>
          <p:nvPr/>
        </p:nvSpPr>
        <p:spPr>
          <a:xfrm>
            <a:off x="1740603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779322-34A0-44BF-8B1D-72E843D117EC}"/>
              </a:ext>
            </a:extLst>
          </p:cNvPr>
          <p:cNvSpPr/>
          <p:nvPr/>
        </p:nvSpPr>
        <p:spPr>
          <a:xfrm>
            <a:off x="230837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45C70E-3761-4770-84DE-87CE707010C2}"/>
              </a:ext>
            </a:extLst>
          </p:cNvPr>
          <p:cNvSpPr/>
          <p:nvPr/>
        </p:nvSpPr>
        <p:spPr>
          <a:xfrm>
            <a:off x="287906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9BBDAA-566D-48AF-8209-96B0B2EAF66A}"/>
              </a:ext>
            </a:extLst>
          </p:cNvPr>
          <p:cNvSpPr/>
          <p:nvPr/>
        </p:nvSpPr>
        <p:spPr>
          <a:xfrm>
            <a:off x="3446835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E54F8F-428A-4DE4-B225-BBBA30EC0385}"/>
              </a:ext>
            </a:extLst>
          </p:cNvPr>
          <p:cNvSpPr/>
          <p:nvPr/>
        </p:nvSpPr>
        <p:spPr>
          <a:xfrm>
            <a:off x="4014606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60B94-4D79-458A-A719-457BF7C4A57D}"/>
              </a:ext>
            </a:extLst>
          </p:cNvPr>
          <p:cNvSpPr/>
          <p:nvPr/>
        </p:nvSpPr>
        <p:spPr>
          <a:xfrm>
            <a:off x="4582377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C68A3-7A4A-4849-BF29-350F755C7FC9}"/>
              </a:ext>
            </a:extLst>
          </p:cNvPr>
          <p:cNvSpPr/>
          <p:nvPr/>
        </p:nvSpPr>
        <p:spPr>
          <a:xfrm>
            <a:off x="5150148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76FAD-B618-4C1A-89A1-55A86C5B634F}"/>
              </a:ext>
            </a:extLst>
          </p:cNvPr>
          <p:cNvSpPr/>
          <p:nvPr/>
        </p:nvSpPr>
        <p:spPr>
          <a:xfrm>
            <a:off x="5717919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A0B13-4FAD-4C3C-B2E5-509507E5E220}"/>
              </a:ext>
            </a:extLst>
          </p:cNvPr>
          <p:cNvSpPr/>
          <p:nvPr/>
        </p:nvSpPr>
        <p:spPr>
          <a:xfrm>
            <a:off x="6285690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8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5349B9-C948-47AA-94D0-4F8D1AE2C845}"/>
              </a:ext>
            </a:extLst>
          </p:cNvPr>
          <p:cNvSpPr/>
          <p:nvPr/>
        </p:nvSpPr>
        <p:spPr>
          <a:xfrm>
            <a:off x="6853461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9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E7DF69-C10B-4DD0-857E-E0B6A6301F95}"/>
              </a:ext>
            </a:extLst>
          </p:cNvPr>
          <p:cNvSpPr/>
          <p:nvPr/>
        </p:nvSpPr>
        <p:spPr>
          <a:xfrm>
            <a:off x="7421232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77615-D7D2-47E7-95A8-51DD4F05D49C}"/>
              </a:ext>
            </a:extLst>
          </p:cNvPr>
          <p:cNvSpPr/>
          <p:nvPr/>
        </p:nvSpPr>
        <p:spPr>
          <a:xfrm>
            <a:off x="799852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B6530-B518-401C-A936-A89E645EE4C1}"/>
              </a:ext>
            </a:extLst>
          </p:cNvPr>
          <p:cNvSpPr/>
          <p:nvPr/>
        </p:nvSpPr>
        <p:spPr>
          <a:xfrm>
            <a:off x="8556774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F85504-3E17-4ED5-ACD3-2D3C916205C1}"/>
              </a:ext>
            </a:extLst>
          </p:cNvPr>
          <p:cNvSpPr/>
          <p:nvPr/>
        </p:nvSpPr>
        <p:spPr>
          <a:xfrm>
            <a:off x="9124545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855E-3937-4C58-A699-61797D8809B4}"/>
              </a:ext>
            </a:extLst>
          </p:cNvPr>
          <p:cNvSpPr/>
          <p:nvPr/>
        </p:nvSpPr>
        <p:spPr>
          <a:xfrm>
            <a:off x="9692316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6EAFB6-9F25-49FF-98BB-4BF32F3C7382}"/>
              </a:ext>
            </a:extLst>
          </p:cNvPr>
          <p:cNvSpPr/>
          <p:nvPr/>
        </p:nvSpPr>
        <p:spPr>
          <a:xfrm>
            <a:off x="10260087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8D355-944D-47CF-93B0-E969F8D0FB82}"/>
              </a:ext>
            </a:extLst>
          </p:cNvPr>
          <p:cNvSpPr/>
          <p:nvPr/>
        </p:nvSpPr>
        <p:spPr>
          <a:xfrm>
            <a:off x="1082785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8E5A64-0E29-4380-9BE7-AA3F8E7EB2C3}"/>
              </a:ext>
            </a:extLst>
          </p:cNvPr>
          <p:cNvSpPr/>
          <p:nvPr/>
        </p:nvSpPr>
        <p:spPr>
          <a:xfrm>
            <a:off x="11395629" y="3183071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A74A8-E34A-4236-A04B-F0908B4A7C0E}"/>
              </a:ext>
            </a:extLst>
          </p:cNvPr>
          <p:cNvSpPr txBox="1"/>
          <p:nvPr/>
        </p:nvSpPr>
        <p:spPr>
          <a:xfrm>
            <a:off x="990600" y="4343400"/>
            <a:ext cx="11049000" cy="21452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Importante dos cosas: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conteo de los índices comienza en 0.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‘S’ 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índice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Para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indicar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que el String termina, Java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almacena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NULL (\0)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al final de la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cadena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pic>
        <p:nvPicPr>
          <p:cNvPr id="54" name="Graphic 53" descr="Warning">
            <a:extLst>
              <a:ext uri="{FF2B5EF4-FFF2-40B4-BE49-F238E27FC236}">
                <a16:creationId xmlns:a16="http://schemas.microsoft.com/office/drawing/2014/main" id="{2E94E3FB-1685-4684-AD89-94F6424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487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3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410A-25E5-4846-B9B9-DE8A7EE9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313A-1228-4F89-8854-93CEE452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6667"/>
          <a:stretch/>
        </p:blipFill>
        <p:spPr>
          <a:xfrm>
            <a:off x="0" y="1600200"/>
            <a:ext cx="121920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FA6F-0A74-45D3-A4AE-760D9C6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b="53334"/>
          <a:stretch/>
        </p:blipFill>
        <p:spPr>
          <a:xfrm>
            <a:off x="0" y="2286000"/>
            <a:ext cx="121920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1B091-4FA8-4181-B0BA-42E64D1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60" b="35064"/>
          <a:stretch/>
        </p:blipFill>
        <p:spPr>
          <a:xfrm>
            <a:off x="0" y="3429000"/>
            <a:ext cx="12192000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DBD21-F757-447F-8ABB-437614E3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4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8F31D-BA6E-438D-8D13-5C2E748A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88A19-035C-4F23-B2F7-46DBF8D4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8DBBC-250E-42FC-BE97-0189A4B0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/>
          <a:stretch/>
        </p:blipFill>
        <p:spPr>
          <a:xfrm>
            <a:off x="0" y="4114800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DA40A-674A-4EA6-95E7-5DEC9177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0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76228-CD6F-47CB-9C11-CE661AA1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65EF7-D044-401C-A928-B535C142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0" y="0"/>
            <a:ext cx="121920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BB62-9C48-4D65-BD66-29A8FC4B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 b="57778"/>
          <a:stretch/>
        </p:blipFill>
        <p:spPr>
          <a:xfrm>
            <a:off x="0" y="2133600"/>
            <a:ext cx="1219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F9FB8-DF0D-4092-BA83-4AE3F1EC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 b="43333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4C4B-0A25-4DAE-8729-863D82899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66" b="27778"/>
          <a:stretch/>
        </p:blipFill>
        <p:spPr>
          <a:xfrm>
            <a:off x="0" y="3886200"/>
            <a:ext cx="121920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EFD3D-5787-41B4-BAC1-6A4440B0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2"/>
          <a:stretch/>
        </p:blipFill>
        <p:spPr>
          <a:xfrm>
            <a:off x="0" y="49530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7A1E0-E7F0-4638-905C-7F06E91A4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6"/>
          <a:stretch/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2C1FE-D8CC-47F0-A281-C8B79545E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BBE7C-1576-4F08-A51F-6D7BB9050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b="25555"/>
          <a:stretch/>
        </p:blipFill>
        <p:spPr>
          <a:xfrm>
            <a:off x="0" y="4114800"/>
            <a:ext cx="121920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FCB59-C9C3-474E-9285-075EF11E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4"/>
          <a:stretch/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164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72</vt:lpstr>
      <vt:lpstr>Calibri</vt:lpstr>
      <vt:lpstr>Arial</vt:lpstr>
      <vt:lpstr>Rubik</vt:lpstr>
      <vt:lpstr>Consolas</vt:lpstr>
      <vt:lpstr>Rokkitt</vt:lpstr>
      <vt:lpstr>Office Theme</vt:lpstr>
      <vt:lpstr>Módulo 6</vt:lpstr>
      <vt:lpstr>¿Qué es un String?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270</cp:revision>
  <dcterms:created xsi:type="dcterms:W3CDTF">2020-08-26T01:11:27Z</dcterms:created>
  <dcterms:modified xsi:type="dcterms:W3CDTF">2020-10-06T00:27:51Z</dcterms:modified>
</cp:coreProperties>
</file>